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25" d="100"/>
          <a:sy n="125" d="100"/>
        </p:scale>
        <p:origin x="-150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Шахрисабз шахри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Мебел саноати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иқтисодиётимизнинг энг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истиқболли ва жадал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ривожланиб бораётган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тармоқларидан бири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хисобланади. Ишлаб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чиқарувчиларга бир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қанча имкониятлар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яратилмоқда.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ташаббускоримиз хам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500 млн.сўм маблағ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эвазига мазкур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лойиҳани ташкил этиб,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 йилда ўртача қувватда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қуйидагича мебел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маҳсулотларини ишлаб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чиқаришни мақсад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қилган: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4 056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00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500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Мебел ишлаб чиқариш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Мебел </a:t>
            </a:r>
            <a:r>
              <a:rPr lang="uz-Cyrl-UZ" b="1">
                <a:solidFill>
                  <a:srgbClr val="002060"/>
                </a:solidFill>
                <a:latin typeface="Arial"/>
                <a:cs typeface="Arial"/>
              </a:rPr>
              <a:t>ишлаб чиқариш</a:t>
            </a:r>
            <a:r>
              <a:rPr lang="en-US" b="1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2.0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131%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16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40.0%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81455" y="1427627"/>
            <a:ext cx="947153" cy="1046682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554232" y="2126476"/>
            <a:ext cx="947153" cy="1073200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104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249,9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72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250,1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91" name="Picture 5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853" y="2473671"/>
            <a:ext cx="1475086" cy="11656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55941" y="1703067"/>
            <a:ext cx="1355396" cy="11331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543" y="3185873"/>
            <a:ext cx="1554170" cy="9900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3" name="Picture 4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9" y="4531933"/>
            <a:ext cx="2482204" cy="1701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Picture 2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676" y="4665824"/>
            <a:ext cx="2529673" cy="15423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5267</TotalTime>
  <Words>171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2021-08-03T13:56:10Z</dcterms:modified>
</cp:coreProperties>
</file>